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70" r:id="rId2"/>
    <p:sldId id="274" r:id="rId3"/>
    <p:sldId id="271" r:id="rId4"/>
    <p:sldId id="272" r:id="rId5"/>
    <p:sldId id="273" r:id="rId6"/>
    <p:sldId id="27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640"/>
  </p:normalViewPr>
  <p:slideViewPr>
    <p:cSldViewPr snapToGrid="0" snapToObjects="1">
      <p:cViewPr varScale="1">
        <p:scale>
          <a:sx n="87" d="100"/>
          <a:sy n="87" d="100"/>
        </p:scale>
        <p:origin x="6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1EC81-3AA0-5841-B9AC-2FFE2E1E17FA}" type="datetimeFigureOut">
              <a:rPr lang="en-US" smtClean="0"/>
              <a:t>7/7/16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7EE26-CA43-FF46-8A34-47BAACCFE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5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</a:t>
            </a:r>
            <a:r>
              <a:rPr lang="en-US" smtClean="0"/>
              <a:t>Weebly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7EE26-CA43-FF46-8A34-47BAACCFE8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28DB3A10-1094-6441-863E-FCCBAE440FBE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3A10-1094-6441-863E-FCCBAE440FBE}" type="datetimeFigureOut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56B-BD50-5446-BEC5-B53F49F8E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3A10-1094-6441-863E-FCCBAE440FBE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56B-BD50-5446-BEC5-B53F49F8E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3A10-1094-6441-863E-FCCBAE440FBE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56B-BD50-5446-BEC5-B53F49F8E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04BDB-376A-AD4A-B3FD-7C8B8CD17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4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3A10-1094-6441-863E-FCCBAE440FBE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56B-BD50-5446-BEC5-B53F49F8E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3A10-1094-6441-863E-FCCBAE440FBE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56B-BD50-5446-BEC5-B53F49F8E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3A10-1094-6441-863E-FCCBAE440FBE}" type="datetimeFigureOut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56B-BD50-5446-BEC5-B53F49F8E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3A10-1094-6441-863E-FCCBAE440FBE}" type="datetimeFigureOut">
              <a:rPr lang="en-US" smtClean="0"/>
              <a:t>7/7/16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56B-BD50-5446-BEC5-B53F49F8E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3A10-1094-6441-863E-FCCBAE440FBE}" type="datetimeFigureOut">
              <a:rPr lang="en-US" smtClean="0"/>
              <a:t>7/7/16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56B-BD50-5446-BEC5-B53F49F8E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3A10-1094-6441-863E-FCCBAE440FBE}" type="datetimeFigureOut">
              <a:rPr lang="en-US" smtClean="0"/>
              <a:t>7/7/16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56B-BD50-5446-BEC5-B53F49F8E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3A10-1094-6441-863E-FCCBAE440FBE}" type="datetimeFigureOut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56B-BD50-5446-BEC5-B53F49F8E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3A10-1094-6441-863E-FCCBAE440FBE}" type="datetimeFigureOut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556B-BD50-5446-BEC5-B53F49F8E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DB3A10-1094-6441-863E-FCCBAE440FBE}" type="datetimeFigureOut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8A556B-BD50-5446-BEC5-B53F49F8E4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al.org/siop/lesson-plans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0"/>
            <a:ext cx="7272339" cy="1339009"/>
          </a:xfrm>
        </p:spPr>
        <p:txBody>
          <a:bodyPr/>
          <a:lstStyle/>
          <a:p>
            <a:r>
              <a:rPr lang="en-US" dirty="0" smtClean="0"/>
              <a:t>SIOP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026618"/>
            <a:ext cx="7272339" cy="4324257"/>
          </a:xfrm>
        </p:spPr>
        <p:txBody>
          <a:bodyPr/>
          <a:lstStyle/>
          <a:p>
            <a:r>
              <a:rPr lang="en-US" dirty="0" smtClean="0"/>
              <a:t>One framework for helping teachers implement instructional and assessment accommodations and build academic language is Sheltered English Observation Protocol (SIOP).</a:t>
            </a:r>
          </a:p>
          <a:p>
            <a:r>
              <a:rPr lang="en-US" dirty="0" smtClean="0"/>
              <a:t>SIOP is one model of sheltered instruction that is the most researched, developed, and explicated of the sheltered instruction variations (Herrera &amp; </a:t>
            </a:r>
            <a:r>
              <a:rPr lang="en-US" dirty="0" err="1" smtClean="0"/>
              <a:t>Murry</a:t>
            </a:r>
            <a:r>
              <a:rPr lang="en-US" dirty="0" smtClean="0"/>
              <a:t> p. 283).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290546"/>
            <a:ext cx="7272339" cy="4324257"/>
          </a:xfrm>
        </p:spPr>
        <p:txBody>
          <a:bodyPr/>
          <a:lstStyle/>
          <a:p>
            <a:r>
              <a:rPr lang="en-US" dirty="0" smtClean="0"/>
              <a:t>Critical Aspects and Indicators (Herrera &amp; </a:t>
            </a:r>
            <a:r>
              <a:rPr lang="en-US" dirty="0" err="1" smtClean="0"/>
              <a:t>Murry</a:t>
            </a:r>
            <a:r>
              <a:rPr lang="en-US" dirty="0" smtClean="0"/>
              <a:t> p. 284)</a:t>
            </a:r>
          </a:p>
          <a:p>
            <a:endParaRPr lang="en-US" dirty="0"/>
          </a:p>
        </p:txBody>
      </p:sp>
      <p:pic>
        <p:nvPicPr>
          <p:cNvPr id="4" name="Picture 3" descr="Photo Jun 16, 4 04 06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58" y="1929973"/>
            <a:ext cx="6134071" cy="45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SIOP &amp; research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76D0-26AD-C14F-BEDF-3F701C50236E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SIOP?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 = Sheltered</a:t>
            </a:r>
          </a:p>
          <a:p>
            <a:pPr>
              <a:lnSpc>
                <a:spcPct val="90000"/>
              </a:lnSpc>
            </a:pPr>
            <a:r>
              <a:rPr lang="en-US" dirty="0"/>
              <a:t>I = Instructional </a:t>
            </a:r>
          </a:p>
          <a:p>
            <a:pPr>
              <a:lnSpc>
                <a:spcPct val="90000"/>
              </a:lnSpc>
            </a:pPr>
            <a:r>
              <a:rPr lang="en-US" dirty="0"/>
              <a:t>O = Observation</a:t>
            </a:r>
          </a:p>
          <a:p>
            <a:pPr>
              <a:lnSpc>
                <a:spcPct val="90000"/>
              </a:lnSpc>
            </a:pPr>
            <a:r>
              <a:rPr lang="en-US" dirty="0"/>
              <a:t>P = Protocol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SIOP was started by </a:t>
            </a:r>
            <a:r>
              <a:rPr lang="en-US" dirty="0" err="1"/>
              <a:t>Echevarria</a:t>
            </a:r>
            <a:r>
              <a:rPr lang="en-US" dirty="0"/>
              <a:t> &amp; Short to assist teachers in improving their adaptations for </a:t>
            </a:r>
            <a:r>
              <a:rPr lang="en-US" dirty="0" smtClean="0"/>
              <a:t>ELs </a:t>
            </a:r>
            <a:r>
              <a:rPr lang="en-US" dirty="0"/>
              <a:t>in L2 taught classes.</a:t>
            </a:r>
          </a:p>
        </p:txBody>
      </p:sp>
    </p:spTree>
    <p:extLst>
      <p:ext uri="{BB962C8B-B14F-4D97-AF65-F5344CB8AC3E}">
        <p14:creationId xmlns:p14="http://schemas.microsoft.com/office/powerpoint/2010/main" val="41583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SIOP &amp; research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7CB5-44F7-8C44-B75B-E0DFA5210073}" type="slidenum">
              <a:rPr lang="en-US"/>
              <a:pPr/>
              <a:t>4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/>
              <a:t>What is SIOP?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Sheltered instruction is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One </a:t>
            </a:r>
            <a:r>
              <a:rPr lang="en-US" sz="2400" dirty="0"/>
              <a:t>of the instructional models that uses English </a:t>
            </a:r>
            <a:r>
              <a:rPr lang="en-US" sz="2400" dirty="0" smtClean="0"/>
              <a:t>only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Not a set of additional or replacement instructional techniques for the content area classroom with native </a:t>
            </a:r>
            <a:r>
              <a:rPr lang="en-US" sz="2400" dirty="0" smtClean="0"/>
              <a:t>speakers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An instructional form to extend time </a:t>
            </a:r>
            <a:r>
              <a:rPr lang="en-US" sz="2400" dirty="0" smtClean="0"/>
              <a:t>ELs </a:t>
            </a:r>
            <a:r>
              <a:rPr lang="en-US" sz="2400" dirty="0"/>
              <a:t>have for language support services while providing content area information required for </a:t>
            </a:r>
            <a:r>
              <a:rPr lang="en-US" sz="2400" dirty="0" smtClean="0"/>
              <a:t>graduation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Wide-spread and exists in many variations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  <a:buFont typeface="Wingdings" charset="0"/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04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SIOP &amp; research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A0E9-F18D-0043-8B8F-178F8D4BE8F2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/>
              <a:t>What is SIOP?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SIOP includes specific lesson planning and delivery suggestions and teacher observation protocols</a:t>
            </a:r>
          </a:p>
          <a:p>
            <a:pPr>
              <a:lnSpc>
                <a:spcPct val="90000"/>
              </a:lnSpc>
            </a:pPr>
            <a:r>
              <a:rPr lang="en-US" sz="2400"/>
              <a:t>Sheltered instruction includes strategies such as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Cooperative learning,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Explicit, targeted vocabulary development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Slower speech with clear enunciation and fewer idiomatic expressions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Visuals, demonstrations and hands-on learning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Text adaptations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Homework adaptations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Supplementary materials</a:t>
            </a:r>
          </a:p>
          <a:p>
            <a:pPr lvl="2">
              <a:lnSpc>
                <a:spcPct val="90000"/>
              </a:lnSpc>
              <a:buFont typeface="Wingdings" charset="0"/>
              <a:buNone/>
            </a:pPr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8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SIOP lesson plan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on </a:t>
            </a:r>
            <a:r>
              <a:rPr lang="en-US" dirty="0" err="1" smtClean="0"/>
              <a:t>Weebly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Center for Applied Linguistics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330</TotalTime>
  <Words>247</Words>
  <Application>Microsoft Macintosh PowerPoint</Application>
  <PresentationFormat>On-screen Show (4:3)</PresentationFormat>
  <Paragraphs>41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Candara</vt:lpstr>
      <vt:lpstr>Wingdings</vt:lpstr>
      <vt:lpstr>Tradition</vt:lpstr>
      <vt:lpstr>SIOP</vt:lpstr>
      <vt:lpstr>SIOP</vt:lpstr>
      <vt:lpstr>What is SIOP?</vt:lpstr>
      <vt:lpstr>What is SIOP?</vt:lpstr>
      <vt:lpstr>What is SIOP?</vt:lpstr>
      <vt:lpstr>What does a SIOP lesson plan look like?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Morgan</dc:creator>
  <cp:lastModifiedBy>Mary Morgan</cp:lastModifiedBy>
  <cp:revision>22</cp:revision>
  <dcterms:created xsi:type="dcterms:W3CDTF">2013-06-16T18:42:16Z</dcterms:created>
  <dcterms:modified xsi:type="dcterms:W3CDTF">2016-07-07T18:49:24Z</dcterms:modified>
</cp:coreProperties>
</file>