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Comprehension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Ashley &amp; Chrissy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0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026"/>
            <a:ext cx="9601200" cy="5081666"/>
          </a:xfrm>
        </p:spPr>
        <p:txBody>
          <a:bodyPr>
            <a:normAutofit/>
          </a:bodyPr>
          <a:lstStyle/>
          <a:p>
            <a:r>
              <a:rPr lang="en-US" dirty="0" smtClean="0"/>
              <a:t>Summarizing</a:t>
            </a:r>
          </a:p>
          <a:p>
            <a:r>
              <a:rPr lang="en-US" dirty="0" smtClean="0"/>
              <a:t>Sequencing</a:t>
            </a:r>
          </a:p>
          <a:p>
            <a:r>
              <a:rPr lang="en-US" dirty="0" smtClean="0"/>
              <a:t>Inferencing</a:t>
            </a:r>
          </a:p>
          <a:p>
            <a:r>
              <a:rPr lang="en-US" dirty="0" smtClean="0"/>
              <a:t>Comparing and Contrasting </a:t>
            </a:r>
          </a:p>
          <a:p>
            <a:r>
              <a:rPr lang="en-US" dirty="0" smtClean="0"/>
              <a:t>Drawing conclusions </a:t>
            </a:r>
          </a:p>
          <a:p>
            <a:r>
              <a:rPr lang="en-US" dirty="0" smtClean="0"/>
              <a:t>Self-questioning</a:t>
            </a:r>
          </a:p>
          <a:p>
            <a:r>
              <a:rPr lang="en-US" dirty="0" smtClean="0"/>
              <a:t>Problem-Solving</a:t>
            </a:r>
          </a:p>
          <a:p>
            <a:r>
              <a:rPr lang="en-US" dirty="0" smtClean="0"/>
              <a:t>Relating background knowledge</a:t>
            </a:r>
          </a:p>
          <a:p>
            <a:r>
              <a:rPr lang="en-US" dirty="0" smtClean="0"/>
              <a:t>Distinguishing between fact and opinion</a:t>
            </a:r>
          </a:p>
          <a:p>
            <a:r>
              <a:rPr lang="en-US" dirty="0" smtClean="0"/>
              <a:t>Finding Main Idea, important facts, and supporting details </a:t>
            </a:r>
          </a:p>
        </p:txBody>
      </p:sp>
    </p:spTree>
    <p:extLst>
      <p:ext uri="{BB962C8B-B14F-4D97-AF65-F5344CB8AC3E}">
        <p14:creationId xmlns:p14="http://schemas.microsoft.com/office/powerpoint/2010/main" val="133000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Why reading skills are particularly important for ELLs…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5351" y="2034915"/>
            <a:ext cx="5783647" cy="367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7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Barriers/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May read slowly</a:t>
            </a:r>
          </a:p>
          <a:p>
            <a:r>
              <a:rPr lang="en-US" dirty="0" smtClean="0"/>
              <a:t>Hard time picking out important events, characters, etc.</a:t>
            </a:r>
          </a:p>
          <a:p>
            <a:r>
              <a:rPr lang="en-US" dirty="0" smtClean="0"/>
              <a:t>Easily frustrated </a:t>
            </a:r>
          </a:p>
          <a:p>
            <a:r>
              <a:rPr lang="en-US" dirty="0" smtClean="0"/>
              <a:t>Overall content areas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75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build comprehension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background knowledge through multiple exposures</a:t>
            </a:r>
          </a:p>
          <a:p>
            <a:r>
              <a:rPr lang="en-US" dirty="0" smtClean="0"/>
              <a:t>Comprehension Check (open- ended questions) </a:t>
            </a:r>
          </a:p>
          <a:p>
            <a:r>
              <a:rPr lang="en-US" dirty="0" smtClean="0"/>
              <a:t>Questioning ( B-M-E, Literal/ Inferential)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1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Guarded Vocabulary – activate background knowledge, introduce new words, introduce comprehension strategy (Making Inference) </a:t>
            </a:r>
          </a:p>
          <a:p>
            <a:r>
              <a:rPr lang="en-US" dirty="0" smtClean="0"/>
              <a:t>Cooperative Learning – Talking partners, repeated, questions,  </a:t>
            </a:r>
          </a:p>
          <a:p>
            <a:r>
              <a:rPr lang="en-US" dirty="0" smtClean="0"/>
              <a:t>Visual – Anchor Chart, Big Book/ Wordless Book,  Hand gestures  </a:t>
            </a:r>
          </a:p>
          <a:p>
            <a:r>
              <a:rPr lang="en-US" dirty="0" smtClean="0"/>
              <a:t>Hands-On Activities – **** They could have written their favorite part, drawn a picture, written a summary, etc. </a:t>
            </a:r>
          </a:p>
          <a:p>
            <a:endParaRPr lang="en-US" dirty="0"/>
          </a:p>
          <a:p>
            <a:r>
              <a:rPr lang="en-US" dirty="0" smtClean="0"/>
              <a:t>Scaffold strategy: I Do, We Do, You Do – Gradual Release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170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</TotalTime>
  <Words>174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Comprehension</vt:lpstr>
      <vt:lpstr>Skills to Know</vt:lpstr>
      <vt:lpstr> Why reading skills are particularly important for ELLs…  </vt:lpstr>
      <vt:lpstr>Barriers/ Challenges</vt:lpstr>
      <vt:lpstr>Strategies to build comprehension  </vt:lpstr>
      <vt:lpstr>Video Findings </vt:lpstr>
    </vt:vector>
  </TitlesOfParts>
  <Company>JCPS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Comprehension</dc:title>
  <dc:creator>Carter, Christina</dc:creator>
  <cp:lastModifiedBy>Carter, Christina</cp:lastModifiedBy>
  <cp:revision>3</cp:revision>
  <dcterms:created xsi:type="dcterms:W3CDTF">2016-07-22T14:00:07Z</dcterms:created>
  <dcterms:modified xsi:type="dcterms:W3CDTF">2016-07-22T14:24:28Z</dcterms:modified>
</cp:coreProperties>
</file>